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6"/>
  </p:notesMasterIdLst>
  <p:handoutMasterIdLst>
    <p:handoutMasterId r:id="rId7"/>
  </p:handoutMasterIdLst>
  <p:sldIdLst>
    <p:sldId id="442" r:id="rId2"/>
    <p:sldId id="444" r:id="rId3"/>
    <p:sldId id="445" r:id="rId4"/>
    <p:sldId id="446" r:id="rId5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59" userDrawn="1">
          <p15:clr>
            <a:srgbClr val="A4A3A4"/>
          </p15:clr>
        </p15:guide>
        <p15:guide id="24" orient="horz" pos="3912" userDrawn="1">
          <p15:clr>
            <a:srgbClr val="A4A3A4"/>
          </p15:clr>
        </p15:guide>
        <p15:guide id="25" orient="horz" pos="932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10" userDrawn="1">
          <p15:clr>
            <a:srgbClr val="A4A3A4"/>
          </p15:clr>
        </p15:guide>
        <p15:guide id="29" orient="horz" pos="4080" userDrawn="1">
          <p15:clr>
            <a:srgbClr val="A4A3A4"/>
          </p15:clr>
        </p15:guide>
        <p15:guide id="30" orient="horz" pos="3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500"/>
    <a:srgbClr val="001871"/>
    <a:srgbClr val="418FDE"/>
    <a:srgbClr val="FFF4D6"/>
    <a:srgbClr val="AB9D68"/>
    <a:srgbClr val="895325"/>
    <a:srgbClr val="91613C"/>
    <a:srgbClr val="6C3D14"/>
    <a:srgbClr val="8C975B"/>
    <a:srgbClr val="319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 autoAdjust="0"/>
    <p:restoredTop sz="99079" autoAdjust="0"/>
  </p:normalViewPr>
  <p:slideViewPr>
    <p:cSldViewPr snapToGrid="0">
      <p:cViewPr>
        <p:scale>
          <a:sx n="75" d="100"/>
          <a:sy n="75" d="100"/>
        </p:scale>
        <p:origin x="5272" y="3048"/>
      </p:cViewPr>
      <p:guideLst>
        <p:guide pos="359"/>
        <p:guide orient="horz" pos="3912"/>
        <p:guide orient="horz" pos="932"/>
        <p:guide pos="7319"/>
        <p:guide orient="horz" pos="1110"/>
        <p:guide orient="horz" pos="4080"/>
        <p:guide orient="horz" pos="399"/>
      </p:guideLst>
    </p:cSldViewPr>
  </p:slideViewPr>
  <p:outlineViewPr>
    <p:cViewPr>
      <p:scale>
        <a:sx n="33" d="100"/>
        <a:sy n="33" d="100"/>
      </p:scale>
      <p:origin x="0" y="-2083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14" d="100"/>
        <a:sy n="114" d="100"/>
      </p:scale>
      <p:origin x="0" y="55368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2017.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</a:t>
            </a:r>
            <a:r>
              <a:rPr lang="en-US" dirty="0" smtClean="0"/>
              <a:t>2017. </a:t>
            </a:r>
            <a:r>
              <a:rPr lang="en-US" dirty="0"/>
              <a:t>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 A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 b="1098"/>
          <a:stretch/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10806" y="343743"/>
            <a:ext cx="7708159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6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22995" y="1663649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822995" y="2794093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22995" y="2526981"/>
            <a:ext cx="7695970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</a:t>
            </a:r>
            <a:r>
              <a:rPr lang="en-US" dirty="0" smtClean="0"/>
              <a:t>Presenter</a:t>
            </a:r>
            <a:r>
              <a:rPr lang="en-US" baseline="0" dirty="0" smtClean="0"/>
              <a:t>, Title</a:t>
            </a:r>
            <a:endParaRPr lang="en-US" baseline="0" dirty="0"/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0734" y="5737688"/>
            <a:ext cx="1188720" cy="832041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1"/>
            <a:ext cx="1219199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6776"/>
            <a:ext cx="12188819" cy="68562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Forest - C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779"/>
            <a:ext cx="12188819" cy="6856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" y="29980"/>
            <a:ext cx="12165351" cy="68430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75695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75075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413476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52258" y="1763713"/>
            <a:ext cx="3266655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75075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32325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32325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93603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12467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192105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32325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7507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Chapter or Panelist Slide Title </a:t>
            </a:r>
            <a:r>
              <a:rPr lang="mr-IN" dirty="0" smtClean="0"/>
              <a:t>–</a:t>
            </a:r>
            <a:r>
              <a:rPr lang="en-US" dirty="0" smtClean="0"/>
              <a:t> 5 People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32325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32325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01906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25423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2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515856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 smtClean="0"/>
              <a:t>Segue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674671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 userDrawn="1"/>
        </p:nvSpPr>
        <p:spPr>
          <a:xfrm>
            <a:off x="1761565" y="-193637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72" y="580244"/>
            <a:ext cx="1796527" cy="666097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3337" y="1364239"/>
            <a:ext cx="7924442" cy="1298448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3600" b="1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</a:t>
            </a:r>
            <a:r>
              <a:rPr lang="en-US" dirty="0"/>
              <a:t>to edit Master title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22995" y="2738039"/>
            <a:ext cx="7934784" cy="476932"/>
          </a:xfrm>
          <a:prstGeom prst="rect">
            <a:avLst/>
          </a:prstGeom>
        </p:spPr>
        <p:txBody>
          <a:bodyPr>
            <a:noAutofit/>
          </a:bodyPr>
          <a:lstStyle>
            <a:lvl1pPr marL="9525" indent="-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tx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822996" y="4103682"/>
            <a:ext cx="6096002" cy="30978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22995" y="3842328"/>
            <a:ext cx="6096002" cy="205377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Name of </a:t>
            </a:r>
            <a:r>
              <a:rPr lang="en-US" dirty="0" smtClean="0"/>
              <a:t>Presenter</a:t>
            </a:r>
            <a:r>
              <a:rPr lang="en-US" baseline="0" dirty="0" smtClean="0"/>
              <a:t>, Title</a:t>
            </a:r>
            <a:endParaRPr lang="en-US" baseline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53" y="6645348"/>
            <a:ext cx="163578" cy="212651"/>
          </a:xfrm>
          <a:prstGeom prst="rect">
            <a:avLst/>
          </a:prstGeom>
        </p:spPr>
      </p:pic>
      <p:pic>
        <p:nvPicPr>
          <p:cNvPr id="15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760185" y="524256"/>
            <a:ext cx="1276860" cy="893734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53606" y="3319453"/>
            <a:ext cx="11097684" cy="1994104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 smtClean="0"/>
              <a:t>Segue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53606" y="5361683"/>
            <a:ext cx="11104958" cy="715903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6992" y="6255144"/>
            <a:ext cx="608055" cy="4256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/>
          <p:cNvGrpSpPr/>
          <p:nvPr userDrawn="1"/>
        </p:nvGrpSpPr>
        <p:grpSpPr>
          <a:xfrm rot="1138944" flipH="1">
            <a:off x="9091298" y="382808"/>
            <a:ext cx="621627" cy="561449"/>
            <a:chOff x="9383200" y="2922031"/>
            <a:chExt cx="740448" cy="668764"/>
          </a:xfrm>
        </p:grpSpPr>
        <p:sp>
          <p:nvSpPr>
            <p:cNvPr id="10" name="Shape"/>
            <p:cNvSpPr/>
            <p:nvPr/>
          </p:nvSpPr>
          <p:spPr>
            <a:xfrm>
              <a:off x="9761332" y="3337623"/>
              <a:ext cx="161571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3" name="Shape"/>
            <p:cNvSpPr/>
            <p:nvPr/>
          </p:nvSpPr>
          <p:spPr>
            <a:xfrm>
              <a:off x="9904770" y="2922031"/>
              <a:ext cx="218878" cy="28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10" extrusionOk="0">
                  <a:moveTo>
                    <a:pt x="20274" y="8685"/>
                  </a:moveTo>
                  <a:cubicBezTo>
                    <a:pt x="20274" y="8685"/>
                    <a:pt x="19417" y="8463"/>
                    <a:pt x="18863" y="8584"/>
                  </a:cubicBezTo>
                  <a:cubicBezTo>
                    <a:pt x="18309" y="8705"/>
                    <a:pt x="18175" y="7464"/>
                    <a:pt x="16084" y="7899"/>
                  </a:cubicBezTo>
                  <a:cubicBezTo>
                    <a:pt x="13992" y="8334"/>
                    <a:pt x="12950" y="8970"/>
                    <a:pt x="12223" y="8267"/>
                  </a:cubicBezTo>
                  <a:cubicBezTo>
                    <a:pt x="11495" y="7565"/>
                    <a:pt x="11292" y="6964"/>
                    <a:pt x="11333" y="6179"/>
                  </a:cubicBezTo>
                  <a:cubicBezTo>
                    <a:pt x="11375" y="5396"/>
                    <a:pt x="10739" y="4932"/>
                    <a:pt x="9143" y="4053"/>
                  </a:cubicBezTo>
                  <a:cubicBezTo>
                    <a:pt x="7546" y="3174"/>
                    <a:pt x="4874" y="1131"/>
                    <a:pt x="4354" y="448"/>
                  </a:cubicBezTo>
                  <a:cubicBezTo>
                    <a:pt x="3833" y="-235"/>
                    <a:pt x="3857" y="-25"/>
                    <a:pt x="3855" y="342"/>
                  </a:cubicBezTo>
                  <a:cubicBezTo>
                    <a:pt x="3853" y="708"/>
                    <a:pt x="3673" y="833"/>
                    <a:pt x="3704" y="1063"/>
                  </a:cubicBezTo>
                  <a:cubicBezTo>
                    <a:pt x="3736" y="1293"/>
                    <a:pt x="3562" y="1288"/>
                    <a:pt x="3597" y="1603"/>
                  </a:cubicBezTo>
                  <a:cubicBezTo>
                    <a:pt x="3633" y="1919"/>
                    <a:pt x="3377" y="1996"/>
                    <a:pt x="3416" y="2396"/>
                  </a:cubicBezTo>
                  <a:cubicBezTo>
                    <a:pt x="3456" y="2796"/>
                    <a:pt x="3268" y="2752"/>
                    <a:pt x="3374" y="3030"/>
                  </a:cubicBezTo>
                  <a:cubicBezTo>
                    <a:pt x="3481" y="3308"/>
                    <a:pt x="3302" y="3433"/>
                    <a:pt x="3374" y="3697"/>
                  </a:cubicBezTo>
                  <a:cubicBezTo>
                    <a:pt x="3447" y="3961"/>
                    <a:pt x="3247" y="3962"/>
                    <a:pt x="3309" y="4271"/>
                  </a:cubicBezTo>
                  <a:cubicBezTo>
                    <a:pt x="3370" y="4580"/>
                    <a:pt x="3387" y="4771"/>
                    <a:pt x="3602" y="4960"/>
                  </a:cubicBezTo>
                  <a:cubicBezTo>
                    <a:pt x="3819" y="5150"/>
                    <a:pt x="3449" y="5230"/>
                    <a:pt x="3869" y="5505"/>
                  </a:cubicBezTo>
                  <a:cubicBezTo>
                    <a:pt x="4289" y="5779"/>
                    <a:pt x="4139" y="5833"/>
                    <a:pt x="4347" y="6003"/>
                  </a:cubicBezTo>
                  <a:cubicBezTo>
                    <a:pt x="4555" y="6173"/>
                    <a:pt x="4537" y="6349"/>
                    <a:pt x="4632" y="6522"/>
                  </a:cubicBezTo>
                  <a:cubicBezTo>
                    <a:pt x="4728" y="6695"/>
                    <a:pt x="4416" y="7000"/>
                    <a:pt x="4723" y="7127"/>
                  </a:cubicBezTo>
                  <a:cubicBezTo>
                    <a:pt x="4953" y="7356"/>
                    <a:pt x="5024" y="7986"/>
                    <a:pt x="5196" y="8358"/>
                  </a:cubicBezTo>
                  <a:cubicBezTo>
                    <a:pt x="5368" y="8729"/>
                    <a:pt x="5643" y="9444"/>
                    <a:pt x="5768" y="9697"/>
                  </a:cubicBezTo>
                  <a:cubicBezTo>
                    <a:pt x="5893" y="9950"/>
                    <a:pt x="6326" y="10479"/>
                    <a:pt x="6140" y="10735"/>
                  </a:cubicBezTo>
                  <a:cubicBezTo>
                    <a:pt x="5952" y="10991"/>
                    <a:pt x="5619" y="11537"/>
                    <a:pt x="5183" y="11891"/>
                  </a:cubicBezTo>
                  <a:cubicBezTo>
                    <a:pt x="4747" y="12244"/>
                    <a:pt x="2955" y="13604"/>
                    <a:pt x="2443" y="13909"/>
                  </a:cubicBezTo>
                  <a:cubicBezTo>
                    <a:pt x="1932" y="14214"/>
                    <a:pt x="62" y="15225"/>
                    <a:pt x="6" y="15452"/>
                  </a:cubicBezTo>
                  <a:cubicBezTo>
                    <a:pt x="-49" y="15680"/>
                    <a:pt x="308" y="16162"/>
                    <a:pt x="906" y="15859"/>
                  </a:cubicBezTo>
                  <a:cubicBezTo>
                    <a:pt x="1504" y="15556"/>
                    <a:pt x="2198" y="15426"/>
                    <a:pt x="3351" y="15154"/>
                  </a:cubicBezTo>
                  <a:cubicBezTo>
                    <a:pt x="4503" y="14881"/>
                    <a:pt x="5133" y="14657"/>
                    <a:pt x="5690" y="14471"/>
                  </a:cubicBezTo>
                  <a:cubicBezTo>
                    <a:pt x="6246" y="14285"/>
                    <a:pt x="7156" y="14194"/>
                    <a:pt x="7981" y="14036"/>
                  </a:cubicBezTo>
                  <a:cubicBezTo>
                    <a:pt x="8807" y="13877"/>
                    <a:pt x="8825" y="13701"/>
                    <a:pt x="9429" y="14086"/>
                  </a:cubicBezTo>
                  <a:cubicBezTo>
                    <a:pt x="10036" y="14471"/>
                    <a:pt x="10751" y="15068"/>
                    <a:pt x="11227" y="15265"/>
                  </a:cubicBezTo>
                  <a:cubicBezTo>
                    <a:pt x="11703" y="15463"/>
                    <a:pt x="12081" y="15553"/>
                    <a:pt x="11813" y="15675"/>
                  </a:cubicBezTo>
                  <a:cubicBezTo>
                    <a:pt x="11546" y="15798"/>
                    <a:pt x="11679" y="15920"/>
                    <a:pt x="12049" y="16140"/>
                  </a:cubicBezTo>
                  <a:cubicBezTo>
                    <a:pt x="12420" y="16361"/>
                    <a:pt x="12240" y="16336"/>
                    <a:pt x="12373" y="16608"/>
                  </a:cubicBezTo>
                  <a:cubicBezTo>
                    <a:pt x="12506" y="16881"/>
                    <a:pt x="12925" y="16854"/>
                    <a:pt x="13088" y="17055"/>
                  </a:cubicBezTo>
                  <a:cubicBezTo>
                    <a:pt x="13251" y="17256"/>
                    <a:pt x="13127" y="17305"/>
                    <a:pt x="13362" y="17469"/>
                  </a:cubicBezTo>
                  <a:cubicBezTo>
                    <a:pt x="13596" y="17633"/>
                    <a:pt x="13966" y="18370"/>
                    <a:pt x="14199" y="18384"/>
                  </a:cubicBezTo>
                  <a:cubicBezTo>
                    <a:pt x="14434" y="18397"/>
                    <a:pt x="14337" y="18741"/>
                    <a:pt x="14829" y="18978"/>
                  </a:cubicBezTo>
                  <a:cubicBezTo>
                    <a:pt x="15320" y="19216"/>
                    <a:pt x="15563" y="19550"/>
                    <a:pt x="15918" y="19580"/>
                  </a:cubicBezTo>
                  <a:cubicBezTo>
                    <a:pt x="16273" y="19610"/>
                    <a:pt x="16478" y="19996"/>
                    <a:pt x="17045" y="20131"/>
                  </a:cubicBezTo>
                  <a:cubicBezTo>
                    <a:pt x="17612" y="20266"/>
                    <a:pt x="17341" y="20454"/>
                    <a:pt x="18066" y="20554"/>
                  </a:cubicBezTo>
                  <a:cubicBezTo>
                    <a:pt x="18790" y="20654"/>
                    <a:pt x="18847" y="20728"/>
                    <a:pt x="19440" y="20857"/>
                  </a:cubicBezTo>
                  <a:cubicBezTo>
                    <a:pt x="20033" y="20986"/>
                    <a:pt x="20255" y="21045"/>
                    <a:pt x="20655" y="21044"/>
                  </a:cubicBezTo>
                  <a:cubicBezTo>
                    <a:pt x="21055" y="21043"/>
                    <a:pt x="21551" y="21365"/>
                    <a:pt x="21227" y="20596"/>
                  </a:cubicBezTo>
                  <a:cubicBezTo>
                    <a:pt x="20902" y="19828"/>
                    <a:pt x="20292" y="17873"/>
                    <a:pt x="19547" y="16528"/>
                  </a:cubicBezTo>
                  <a:cubicBezTo>
                    <a:pt x="18801" y="15184"/>
                    <a:pt x="17894" y="14091"/>
                    <a:pt x="16994" y="13534"/>
                  </a:cubicBezTo>
                  <a:cubicBezTo>
                    <a:pt x="16093" y="12977"/>
                    <a:pt x="15142" y="12065"/>
                    <a:pt x="15043" y="11958"/>
                  </a:cubicBezTo>
                  <a:cubicBezTo>
                    <a:pt x="14945" y="11850"/>
                    <a:pt x="14978" y="11713"/>
                    <a:pt x="15388" y="11516"/>
                  </a:cubicBezTo>
                  <a:cubicBezTo>
                    <a:pt x="15798" y="11319"/>
                    <a:pt x="16508" y="10712"/>
                    <a:pt x="16726" y="10535"/>
                  </a:cubicBezTo>
                  <a:cubicBezTo>
                    <a:pt x="16945" y="10359"/>
                    <a:pt x="17752" y="9559"/>
                    <a:pt x="18169" y="9381"/>
                  </a:cubicBezTo>
                  <a:cubicBezTo>
                    <a:pt x="18587" y="9204"/>
                    <a:pt x="19103" y="8984"/>
                    <a:pt x="19664" y="8883"/>
                  </a:cubicBezTo>
                  <a:cubicBezTo>
                    <a:pt x="20225" y="8782"/>
                    <a:pt x="20274" y="8685"/>
                    <a:pt x="20274" y="868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4" name="Shape"/>
            <p:cNvSpPr/>
            <p:nvPr userDrawn="1"/>
          </p:nvSpPr>
          <p:spPr>
            <a:xfrm rot="20700000">
              <a:off x="9383200" y="3277078"/>
              <a:ext cx="161570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994534" y="974235"/>
            <a:ext cx="867207" cy="685491"/>
            <a:chOff x="6772206" y="1104230"/>
            <a:chExt cx="946962" cy="748534"/>
          </a:xfrm>
        </p:grpSpPr>
        <p:sp>
          <p:nvSpPr>
            <p:cNvPr id="17" name="Shape"/>
            <p:cNvSpPr/>
            <p:nvPr/>
          </p:nvSpPr>
          <p:spPr>
            <a:xfrm flipH="1">
              <a:off x="6772206" y="1839522"/>
              <a:ext cx="917551" cy="1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18"/>
                  </a:moveTo>
                  <a:cubicBezTo>
                    <a:pt x="0" y="16745"/>
                    <a:pt x="1498" y="21600"/>
                    <a:pt x="3346" y="21600"/>
                  </a:cubicBezTo>
                  <a:cubicBezTo>
                    <a:pt x="5194" y="21600"/>
                    <a:pt x="21600" y="13413"/>
                    <a:pt x="21600" y="7528"/>
                  </a:cubicBezTo>
                  <a:cubicBezTo>
                    <a:pt x="21600" y="1562"/>
                    <a:pt x="5194" y="0"/>
                    <a:pt x="3346" y="0"/>
                  </a:cubicBezTo>
                  <a:cubicBezTo>
                    <a:pt x="1498" y="0"/>
                    <a:pt x="0" y="4854"/>
                    <a:pt x="0" y="10818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8" name="Shape"/>
            <p:cNvSpPr/>
            <p:nvPr/>
          </p:nvSpPr>
          <p:spPr>
            <a:xfrm flipH="1">
              <a:off x="7197143" y="1104230"/>
              <a:ext cx="522025" cy="727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1" extrusionOk="0">
                  <a:moveTo>
                    <a:pt x="19294" y="18284"/>
                  </a:moveTo>
                  <a:lnTo>
                    <a:pt x="19212" y="18228"/>
                  </a:lnTo>
                  <a:lnTo>
                    <a:pt x="19222" y="18160"/>
                  </a:lnTo>
                  <a:lnTo>
                    <a:pt x="19221" y="18119"/>
                  </a:lnTo>
                  <a:lnTo>
                    <a:pt x="19341" y="18314"/>
                  </a:lnTo>
                  <a:lnTo>
                    <a:pt x="19294" y="18284"/>
                  </a:lnTo>
                  <a:moveTo>
                    <a:pt x="18646" y="18449"/>
                  </a:moveTo>
                  <a:lnTo>
                    <a:pt x="18640" y="18453"/>
                  </a:lnTo>
                  <a:lnTo>
                    <a:pt x="18631" y="18444"/>
                  </a:lnTo>
                  <a:lnTo>
                    <a:pt x="18562" y="18502"/>
                  </a:lnTo>
                  <a:lnTo>
                    <a:pt x="18475" y="18648"/>
                  </a:lnTo>
                  <a:lnTo>
                    <a:pt x="18455" y="18766"/>
                  </a:lnTo>
                  <a:lnTo>
                    <a:pt x="18428" y="18862"/>
                  </a:lnTo>
                  <a:lnTo>
                    <a:pt x="18327" y="18915"/>
                  </a:lnTo>
                  <a:lnTo>
                    <a:pt x="18200" y="18913"/>
                  </a:lnTo>
                  <a:lnTo>
                    <a:pt x="18087" y="18919"/>
                  </a:lnTo>
                  <a:lnTo>
                    <a:pt x="18035" y="18939"/>
                  </a:lnTo>
                  <a:lnTo>
                    <a:pt x="17995" y="18971"/>
                  </a:lnTo>
                  <a:lnTo>
                    <a:pt x="18006" y="18971"/>
                  </a:lnTo>
                  <a:lnTo>
                    <a:pt x="17985" y="19002"/>
                  </a:lnTo>
                  <a:lnTo>
                    <a:pt x="18008" y="19040"/>
                  </a:lnTo>
                  <a:lnTo>
                    <a:pt x="18059" y="19070"/>
                  </a:lnTo>
                  <a:lnTo>
                    <a:pt x="18058" y="19121"/>
                  </a:lnTo>
                  <a:lnTo>
                    <a:pt x="18016" y="19183"/>
                  </a:lnTo>
                  <a:lnTo>
                    <a:pt x="18055" y="19225"/>
                  </a:lnTo>
                  <a:lnTo>
                    <a:pt x="18155" y="19197"/>
                  </a:lnTo>
                  <a:lnTo>
                    <a:pt x="18250" y="19178"/>
                  </a:lnTo>
                  <a:lnTo>
                    <a:pt x="18332" y="19150"/>
                  </a:lnTo>
                  <a:lnTo>
                    <a:pt x="18332" y="19163"/>
                  </a:lnTo>
                  <a:lnTo>
                    <a:pt x="18368" y="19142"/>
                  </a:lnTo>
                  <a:lnTo>
                    <a:pt x="18378" y="19155"/>
                  </a:lnTo>
                  <a:lnTo>
                    <a:pt x="18306" y="19259"/>
                  </a:lnTo>
                  <a:lnTo>
                    <a:pt x="18297" y="19356"/>
                  </a:lnTo>
                  <a:lnTo>
                    <a:pt x="18319" y="19415"/>
                  </a:lnTo>
                  <a:lnTo>
                    <a:pt x="18264" y="19431"/>
                  </a:lnTo>
                  <a:lnTo>
                    <a:pt x="17686" y="18905"/>
                  </a:lnTo>
                  <a:lnTo>
                    <a:pt x="17686" y="18903"/>
                  </a:lnTo>
                  <a:lnTo>
                    <a:pt x="17686" y="18896"/>
                  </a:lnTo>
                  <a:lnTo>
                    <a:pt x="17593" y="18895"/>
                  </a:lnTo>
                  <a:lnTo>
                    <a:pt x="17593" y="18900"/>
                  </a:lnTo>
                  <a:lnTo>
                    <a:pt x="16576" y="18898"/>
                  </a:lnTo>
                  <a:lnTo>
                    <a:pt x="16584" y="18644"/>
                  </a:lnTo>
                  <a:lnTo>
                    <a:pt x="16514" y="18642"/>
                  </a:lnTo>
                  <a:lnTo>
                    <a:pt x="16505" y="18898"/>
                  </a:lnTo>
                  <a:lnTo>
                    <a:pt x="15946" y="18897"/>
                  </a:lnTo>
                  <a:lnTo>
                    <a:pt x="16238" y="17442"/>
                  </a:lnTo>
                  <a:lnTo>
                    <a:pt x="16252" y="17442"/>
                  </a:lnTo>
                  <a:cubicBezTo>
                    <a:pt x="16252" y="17442"/>
                    <a:pt x="16330" y="17355"/>
                    <a:pt x="16234" y="17266"/>
                  </a:cubicBezTo>
                  <a:cubicBezTo>
                    <a:pt x="16218" y="17266"/>
                    <a:pt x="16055" y="17268"/>
                    <a:pt x="15786" y="17270"/>
                  </a:cubicBezTo>
                  <a:lnTo>
                    <a:pt x="15815" y="17242"/>
                  </a:lnTo>
                  <a:lnTo>
                    <a:pt x="15828" y="17171"/>
                  </a:lnTo>
                  <a:lnTo>
                    <a:pt x="15802" y="17069"/>
                  </a:lnTo>
                  <a:cubicBezTo>
                    <a:pt x="15787" y="17040"/>
                    <a:pt x="15608" y="16517"/>
                    <a:pt x="15564" y="16449"/>
                  </a:cubicBezTo>
                  <a:cubicBezTo>
                    <a:pt x="15519" y="16380"/>
                    <a:pt x="15018" y="15042"/>
                    <a:pt x="14936" y="14860"/>
                  </a:cubicBezTo>
                  <a:cubicBezTo>
                    <a:pt x="14853" y="14678"/>
                    <a:pt x="14726" y="14273"/>
                    <a:pt x="14704" y="14210"/>
                  </a:cubicBezTo>
                  <a:lnTo>
                    <a:pt x="14618" y="14011"/>
                  </a:lnTo>
                  <a:lnTo>
                    <a:pt x="14553" y="13795"/>
                  </a:lnTo>
                  <a:cubicBezTo>
                    <a:pt x="14531" y="13733"/>
                    <a:pt x="14406" y="13466"/>
                    <a:pt x="14335" y="13331"/>
                  </a:cubicBezTo>
                  <a:cubicBezTo>
                    <a:pt x="14264" y="13195"/>
                    <a:pt x="13580" y="11476"/>
                    <a:pt x="13526" y="11337"/>
                  </a:cubicBezTo>
                  <a:cubicBezTo>
                    <a:pt x="13471" y="11197"/>
                    <a:pt x="13312" y="10716"/>
                    <a:pt x="13266" y="10669"/>
                  </a:cubicBezTo>
                  <a:lnTo>
                    <a:pt x="12634" y="9194"/>
                  </a:lnTo>
                  <a:lnTo>
                    <a:pt x="11828" y="7284"/>
                  </a:lnTo>
                  <a:lnTo>
                    <a:pt x="11779" y="7157"/>
                  </a:lnTo>
                  <a:cubicBezTo>
                    <a:pt x="11751" y="7118"/>
                    <a:pt x="11451" y="6416"/>
                    <a:pt x="11363" y="6277"/>
                  </a:cubicBezTo>
                  <a:cubicBezTo>
                    <a:pt x="11273" y="6136"/>
                    <a:pt x="10620" y="4766"/>
                    <a:pt x="10582" y="4695"/>
                  </a:cubicBezTo>
                  <a:cubicBezTo>
                    <a:pt x="10543" y="4622"/>
                    <a:pt x="10192" y="3874"/>
                    <a:pt x="10187" y="3857"/>
                  </a:cubicBezTo>
                  <a:cubicBezTo>
                    <a:pt x="10182" y="3840"/>
                    <a:pt x="10011" y="3514"/>
                    <a:pt x="9955" y="3429"/>
                  </a:cubicBezTo>
                  <a:cubicBezTo>
                    <a:pt x="9898" y="3345"/>
                    <a:pt x="8428" y="701"/>
                    <a:pt x="8393" y="650"/>
                  </a:cubicBezTo>
                  <a:lnTo>
                    <a:pt x="8324" y="598"/>
                  </a:lnTo>
                  <a:lnTo>
                    <a:pt x="8032" y="594"/>
                  </a:lnTo>
                  <a:lnTo>
                    <a:pt x="8012" y="695"/>
                  </a:lnTo>
                  <a:cubicBezTo>
                    <a:pt x="8005" y="724"/>
                    <a:pt x="8009" y="993"/>
                    <a:pt x="8000" y="1064"/>
                  </a:cubicBezTo>
                  <a:cubicBezTo>
                    <a:pt x="7992" y="1136"/>
                    <a:pt x="7949" y="2357"/>
                    <a:pt x="7935" y="2431"/>
                  </a:cubicBezTo>
                  <a:cubicBezTo>
                    <a:pt x="7921" y="2506"/>
                    <a:pt x="7924" y="2775"/>
                    <a:pt x="7924" y="2788"/>
                  </a:cubicBezTo>
                  <a:cubicBezTo>
                    <a:pt x="7923" y="2800"/>
                    <a:pt x="7860" y="3954"/>
                    <a:pt x="7857" y="4045"/>
                  </a:cubicBezTo>
                  <a:lnTo>
                    <a:pt x="7842" y="4231"/>
                  </a:lnTo>
                  <a:lnTo>
                    <a:pt x="7970" y="165"/>
                  </a:lnTo>
                  <a:lnTo>
                    <a:pt x="8088" y="91"/>
                  </a:lnTo>
                  <a:lnTo>
                    <a:pt x="19043" y="17829"/>
                  </a:lnTo>
                  <a:lnTo>
                    <a:pt x="18991" y="17817"/>
                  </a:lnTo>
                  <a:lnTo>
                    <a:pt x="19026" y="17811"/>
                  </a:lnTo>
                  <a:lnTo>
                    <a:pt x="18771" y="17801"/>
                  </a:lnTo>
                  <a:cubicBezTo>
                    <a:pt x="18612" y="17836"/>
                    <a:pt x="18610" y="17891"/>
                    <a:pt x="18609" y="17917"/>
                  </a:cubicBezTo>
                  <a:lnTo>
                    <a:pt x="18609" y="17922"/>
                  </a:lnTo>
                  <a:lnTo>
                    <a:pt x="18609" y="17929"/>
                  </a:lnTo>
                  <a:lnTo>
                    <a:pt x="18608" y="17954"/>
                  </a:lnTo>
                  <a:lnTo>
                    <a:pt x="18596" y="17996"/>
                  </a:lnTo>
                  <a:lnTo>
                    <a:pt x="18591" y="18001"/>
                  </a:lnTo>
                  <a:lnTo>
                    <a:pt x="18600" y="17998"/>
                  </a:lnTo>
                  <a:lnTo>
                    <a:pt x="18596" y="18008"/>
                  </a:lnTo>
                  <a:lnTo>
                    <a:pt x="18547" y="18066"/>
                  </a:lnTo>
                  <a:lnTo>
                    <a:pt x="18569" y="18075"/>
                  </a:lnTo>
                  <a:lnTo>
                    <a:pt x="18610" y="18072"/>
                  </a:lnTo>
                  <a:lnTo>
                    <a:pt x="18622" y="18252"/>
                  </a:lnTo>
                  <a:lnTo>
                    <a:pt x="18649" y="18332"/>
                  </a:lnTo>
                  <a:lnTo>
                    <a:pt x="18671" y="18374"/>
                  </a:lnTo>
                  <a:lnTo>
                    <a:pt x="18682" y="18404"/>
                  </a:lnTo>
                  <a:cubicBezTo>
                    <a:pt x="18682" y="18404"/>
                    <a:pt x="18646" y="18449"/>
                    <a:pt x="18646" y="18449"/>
                  </a:cubicBezTo>
                  <a:close/>
                  <a:moveTo>
                    <a:pt x="18123" y="19478"/>
                  </a:moveTo>
                  <a:lnTo>
                    <a:pt x="18090" y="19478"/>
                  </a:lnTo>
                  <a:lnTo>
                    <a:pt x="18106" y="19465"/>
                  </a:lnTo>
                  <a:lnTo>
                    <a:pt x="18012" y="19472"/>
                  </a:lnTo>
                  <a:cubicBezTo>
                    <a:pt x="18008" y="19473"/>
                    <a:pt x="17880" y="19475"/>
                    <a:pt x="17669" y="19475"/>
                  </a:cubicBezTo>
                  <a:lnTo>
                    <a:pt x="17685" y="18944"/>
                  </a:lnTo>
                  <a:lnTo>
                    <a:pt x="18229" y="19440"/>
                  </a:lnTo>
                  <a:lnTo>
                    <a:pt x="18212" y="19447"/>
                  </a:lnTo>
                  <a:lnTo>
                    <a:pt x="18123" y="19478"/>
                  </a:lnTo>
                  <a:moveTo>
                    <a:pt x="11480" y="19133"/>
                  </a:moveTo>
                  <a:lnTo>
                    <a:pt x="11376" y="19115"/>
                  </a:lnTo>
                  <a:lnTo>
                    <a:pt x="11270" y="18979"/>
                  </a:lnTo>
                  <a:lnTo>
                    <a:pt x="11189" y="18913"/>
                  </a:lnTo>
                  <a:lnTo>
                    <a:pt x="11587" y="18913"/>
                  </a:lnTo>
                  <a:lnTo>
                    <a:pt x="11576" y="19239"/>
                  </a:lnTo>
                  <a:lnTo>
                    <a:pt x="11548" y="19205"/>
                  </a:lnTo>
                  <a:lnTo>
                    <a:pt x="11480" y="19133"/>
                  </a:lnTo>
                  <a:moveTo>
                    <a:pt x="15797" y="19463"/>
                  </a:moveTo>
                  <a:cubicBezTo>
                    <a:pt x="14496" y="19452"/>
                    <a:pt x="13030" y="19428"/>
                    <a:pt x="12635" y="19386"/>
                  </a:cubicBezTo>
                  <a:cubicBezTo>
                    <a:pt x="11918" y="19338"/>
                    <a:pt x="11674" y="19288"/>
                    <a:pt x="11651" y="19279"/>
                  </a:cubicBezTo>
                  <a:lnTo>
                    <a:pt x="11622" y="19263"/>
                  </a:lnTo>
                  <a:lnTo>
                    <a:pt x="11634" y="18913"/>
                  </a:lnTo>
                  <a:lnTo>
                    <a:pt x="15906" y="18922"/>
                  </a:lnTo>
                  <a:cubicBezTo>
                    <a:pt x="15906" y="18922"/>
                    <a:pt x="15797" y="19463"/>
                    <a:pt x="15797" y="19463"/>
                  </a:cubicBezTo>
                  <a:close/>
                  <a:moveTo>
                    <a:pt x="16488" y="19469"/>
                  </a:moveTo>
                  <a:cubicBezTo>
                    <a:pt x="16278" y="19468"/>
                    <a:pt x="16058" y="19467"/>
                    <a:pt x="15832" y="19464"/>
                  </a:cubicBezTo>
                  <a:lnTo>
                    <a:pt x="15942" y="18922"/>
                  </a:lnTo>
                  <a:lnTo>
                    <a:pt x="16504" y="18923"/>
                  </a:lnTo>
                  <a:cubicBezTo>
                    <a:pt x="16504" y="18923"/>
                    <a:pt x="16488" y="19469"/>
                    <a:pt x="16488" y="19469"/>
                  </a:cubicBezTo>
                  <a:close/>
                  <a:moveTo>
                    <a:pt x="17575" y="19474"/>
                  </a:moveTo>
                  <a:cubicBezTo>
                    <a:pt x="17317" y="19474"/>
                    <a:pt x="16960" y="19472"/>
                    <a:pt x="16559" y="19470"/>
                  </a:cubicBezTo>
                  <a:lnTo>
                    <a:pt x="16576" y="18923"/>
                  </a:lnTo>
                  <a:lnTo>
                    <a:pt x="17592" y="18924"/>
                  </a:lnTo>
                  <a:cubicBezTo>
                    <a:pt x="17592" y="18924"/>
                    <a:pt x="17575" y="19474"/>
                    <a:pt x="17575" y="19474"/>
                  </a:cubicBezTo>
                  <a:close/>
                  <a:moveTo>
                    <a:pt x="10983" y="18814"/>
                  </a:moveTo>
                  <a:lnTo>
                    <a:pt x="10796" y="18799"/>
                  </a:lnTo>
                  <a:lnTo>
                    <a:pt x="10799" y="18720"/>
                  </a:lnTo>
                  <a:lnTo>
                    <a:pt x="10092" y="18717"/>
                  </a:lnTo>
                  <a:lnTo>
                    <a:pt x="9909" y="18601"/>
                  </a:lnTo>
                  <a:lnTo>
                    <a:pt x="9718" y="18530"/>
                  </a:lnTo>
                  <a:lnTo>
                    <a:pt x="9537" y="18502"/>
                  </a:lnTo>
                  <a:lnTo>
                    <a:pt x="9339" y="18490"/>
                  </a:lnTo>
                  <a:lnTo>
                    <a:pt x="9188" y="18475"/>
                  </a:lnTo>
                  <a:lnTo>
                    <a:pt x="8994" y="18502"/>
                  </a:lnTo>
                  <a:lnTo>
                    <a:pt x="8828" y="18570"/>
                  </a:lnTo>
                  <a:lnTo>
                    <a:pt x="8709" y="18632"/>
                  </a:lnTo>
                  <a:lnTo>
                    <a:pt x="8604" y="18664"/>
                  </a:lnTo>
                  <a:lnTo>
                    <a:pt x="8382" y="18673"/>
                  </a:lnTo>
                  <a:lnTo>
                    <a:pt x="8066" y="18672"/>
                  </a:lnTo>
                  <a:lnTo>
                    <a:pt x="7803" y="18671"/>
                  </a:lnTo>
                  <a:lnTo>
                    <a:pt x="7797" y="18659"/>
                  </a:lnTo>
                  <a:lnTo>
                    <a:pt x="7652" y="18670"/>
                  </a:lnTo>
                  <a:lnTo>
                    <a:pt x="7539" y="18698"/>
                  </a:lnTo>
                  <a:lnTo>
                    <a:pt x="7514" y="18702"/>
                  </a:lnTo>
                  <a:lnTo>
                    <a:pt x="7511" y="18714"/>
                  </a:lnTo>
                  <a:lnTo>
                    <a:pt x="7439" y="18716"/>
                  </a:lnTo>
                  <a:lnTo>
                    <a:pt x="7440" y="18695"/>
                  </a:lnTo>
                  <a:lnTo>
                    <a:pt x="7437" y="18624"/>
                  </a:lnTo>
                  <a:lnTo>
                    <a:pt x="7409" y="18598"/>
                  </a:lnTo>
                  <a:lnTo>
                    <a:pt x="7421" y="18552"/>
                  </a:lnTo>
                  <a:lnTo>
                    <a:pt x="7394" y="18477"/>
                  </a:lnTo>
                  <a:lnTo>
                    <a:pt x="7421" y="17644"/>
                  </a:lnTo>
                  <a:lnTo>
                    <a:pt x="7422" y="17620"/>
                  </a:lnTo>
                  <a:lnTo>
                    <a:pt x="7423" y="17556"/>
                  </a:lnTo>
                  <a:lnTo>
                    <a:pt x="16202" y="17442"/>
                  </a:lnTo>
                  <a:lnTo>
                    <a:pt x="15909" y="18897"/>
                  </a:lnTo>
                  <a:lnTo>
                    <a:pt x="11169" y="18888"/>
                  </a:lnTo>
                  <a:lnTo>
                    <a:pt x="11122" y="18825"/>
                  </a:lnTo>
                  <a:lnTo>
                    <a:pt x="10983" y="18814"/>
                  </a:lnTo>
                  <a:moveTo>
                    <a:pt x="211" y="18613"/>
                  </a:moveTo>
                  <a:cubicBezTo>
                    <a:pt x="171" y="18562"/>
                    <a:pt x="76" y="18417"/>
                    <a:pt x="142" y="18347"/>
                  </a:cubicBezTo>
                  <a:cubicBezTo>
                    <a:pt x="190" y="18296"/>
                    <a:pt x="321" y="18299"/>
                    <a:pt x="420" y="18311"/>
                  </a:cubicBezTo>
                  <a:cubicBezTo>
                    <a:pt x="998" y="18378"/>
                    <a:pt x="1503" y="18487"/>
                    <a:pt x="1541" y="18496"/>
                  </a:cubicBezTo>
                  <a:lnTo>
                    <a:pt x="1546" y="18496"/>
                  </a:lnTo>
                  <a:cubicBezTo>
                    <a:pt x="1720" y="18540"/>
                    <a:pt x="1872" y="18704"/>
                    <a:pt x="1966" y="18834"/>
                  </a:cubicBezTo>
                  <a:cubicBezTo>
                    <a:pt x="2088" y="19002"/>
                    <a:pt x="2277" y="19225"/>
                    <a:pt x="2422" y="19394"/>
                  </a:cubicBezTo>
                  <a:lnTo>
                    <a:pt x="1737" y="19356"/>
                  </a:lnTo>
                  <a:lnTo>
                    <a:pt x="1677" y="19389"/>
                  </a:lnTo>
                  <a:lnTo>
                    <a:pt x="1561" y="19365"/>
                  </a:lnTo>
                  <a:cubicBezTo>
                    <a:pt x="1542" y="19363"/>
                    <a:pt x="1124" y="19346"/>
                    <a:pt x="753" y="19332"/>
                  </a:cubicBezTo>
                  <a:cubicBezTo>
                    <a:pt x="753" y="19332"/>
                    <a:pt x="211" y="18613"/>
                    <a:pt x="211" y="18613"/>
                  </a:cubicBezTo>
                  <a:close/>
                  <a:moveTo>
                    <a:pt x="5815" y="18686"/>
                  </a:moveTo>
                  <a:lnTo>
                    <a:pt x="5904" y="18704"/>
                  </a:lnTo>
                  <a:lnTo>
                    <a:pt x="5915" y="18707"/>
                  </a:lnTo>
                  <a:lnTo>
                    <a:pt x="5828" y="19255"/>
                  </a:lnTo>
                  <a:lnTo>
                    <a:pt x="5581" y="19497"/>
                  </a:lnTo>
                  <a:lnTo>
                    <a:pt x="3655" y="19424"/>
                  </a:lnTo>
                  <a:lnTo>
                    <a:pt x="3539" y="19443"/>
                  </a:lnTo>
                  <a:cubicBezTo>
                    <a:pt x="3479" y="19481"/>
                    <a:pt x="3292" y="19486"/>
                    <a:pt x="3047" y="19469"/>
                  </a:cubicBezTo>
                  <a:cubicBezTo>
                    <a:pt x="2811" y="19453"/>
                    <a:pt x="2599" y="19450"/>
                    <a:pt x="2581" y="19449"/>
                  </a:cubicBezTo>
                  <a:lnTo>
                    <a:pt x="2587" y="19416"/>
                  </a:lnTo>
                  <a:lnTo>
                    <a:pt x="2584" y="19416"/>
                  </a:lnTo>
                  <a:lnTo>
                    <a:pt x="2587" y="19403"/>
                  </a:lnTo>
                  <a:lnTo>
                    <a:pt x="2508" y="19398"/>
                  </a:lnTo>
                  <a:cubicBezTo>
                    <a:pt x="2360" y="19228"/>
                    <a:pt x="2157" y="18987"/>
                    <a:pt x="2028" y="18811"/>
                  </a:cubicBezTo>
                  <a:lnTo>
                    <a:pt x="1890" y="18649"/>
                  </a:lnTo>
                  <a:cubicBezTo>
                    <a:pt x="1890" y="18649"/>
                    <a:pt x="5815" y="18686"/>
                    <a:pt x="5815" y="18686"/>
                  </a:cubicBezTo>
                  <a:close/>
                  <a:moveTo>
                    <a:pt x="7084" y="3527"/>
                  </a:moveTo>
                  <a:lnTo>
                    <a:pt x="7118" y="3548"/>
                  </a:lnTo>
                  <a:lnTo>
                    <a:pt x="7170" y="3532"/>
                  </a:lnTo>
                  <a:lnTo>
                    <a:pt x="7166" y="3498"/>
                  </a:lnTo>
                  <a:lnTo>
                    <a:pt x="7191" y="3440"/>
                  </a:lnTo>
                  <a:lnTo>
                    <a:pt x="7240" y="3378"/>
                  </a:lnTo>
                  <a:lnTo>
                    <a:pt x="7248" y="3298"/>
                  </a:lnTo>
                  <a:lnTo>
                    <a:pt x="7209" y="3234"/>
                  </a:lnTo>
                  <a:lnTo>
                    <a:pt x="7207" y="3232"/>
                  </a:lnTo>
                  <a:lnTo>
                    <a:pt x="7227" y="3171"/>
                  </a:lnTo>
                  <a:lnTo>
                    <a:pt x="7288" y="3018"/>
                  </a:lnTo>
                  <a:lnTo>
                    <a:pt x="7316" y="3014"/>
                  </a:lnTo>
                  <a:lnTo>
                    <a:pt x="7348" y="2901"/>
                  </a:lnTo>
                  <a:lnTo>
                    <a:pt x="7337" y="2891"/>
                  </a:lnTo>
                  <a:lnTo>
                    <a:pt x="7387" y="2761"/>
                  </a:lnTo>
                  <a:lnTo>
                    <a:pt x="7416" y="2776"/>
                  </a:lnTo>
                  <a:lnTo>
                    <a:pt x="7503" y="2791"/>
                  </a:lnTo>
                  <a:lnTo>
                    <a:pt x="7499" y="2870"/>
                  </a:lnTo>
                  <a:lnTo>
                    <a:pt x="7413" y="2877"/>
                  </a:lnTo>
                  <a:lnTo>
                    <a:pt x="7417" y="2952"/>
                  </a:lnTo>
                  <a:lnTo>
                    <a:pt x="7497" y="2961"/>
                  </a:lnTo>
                  <a:lnTo>
                    <a:pt x="7140" y="13667"/>
                  </a:lnTo>
                  <a:cubicBezTo>
                    <a:pt x="7124" y="13578"/>
                    <a:pt x="7115" y="13509"/>
                    <a:pt x="7116" y="13481"/>
                  </a:cubicBezTo>
                  <a:cubicBezTo>
                    <a:pt x="7119" y="13371"/>
                    <a:pt x="7095" y="13215"/>
                    <a:pt x="7097" y="13157"/>
                  </a:cubicBezTo>
                  <a:cubicBezTo>
                    <a:pt x="7098" y="13098"/>
                    <a:pt x="7033" y="12010"/>
                    <a:pt x="7018" y="11707"/>
                  </a:cubicBezTo>
                  <a:cubicBezTo>
                    <a:pt x="7005" y="11406"/>
                    <a:pt x="6978" y="10397"/>
                    <a:pt x="6957" y="10102"/>
                  </a:cubicBezTo>
                  <a:cubicBezTo>
                    <a:pt x="6937" y="9808"/>
                    <a:pt x="6908" y="8276"/>
                    <a:pt x="6914" y="7919"/>
                  </a:cubicBezTo>
                  <a:cubicBezTo>
                    <a:pt x="6918" y="7562"/>
                    <a:pt x="7005" y="6086"/>
                    <a:pt x="7044" y="5784"/>
                  </a:cubicBezTo>
                  <a:cubicBezTo>
                    <a:pt x="7082" y="5483"/>
                    <a:pt x="7112" y="5080"/>
                    <a:pt x="7146" y="4891"/>
                  </a:cubicBezTo>
                  <a:cubicBezTo>
                    <a:pt x="7182" y="4702"/>
                    <a:pt x="7223" y="4120"/>
                    <a:pt x="7198" y="3986"/>
                  </a:cubicBezTo>
                  <a:cubicBezTo>
                    <a:pt x="7172" y="3851"/>
                    <a:pt x="7133" y="3666"/>
                    <a:pt x="7133" y="3666"/>
                  </a:cubicBezTo>
                  <a:lnTo>
                    <a:pt x="7086" y="3682"/>
                  </a:lnTo>
                  <a:lnTo>
                    <a:pt x="7009" y="3886"/>
                  </a:lnTo>
                  <a:cubicBezTo>
                    <a:pt x="6989" y="3915"/>
                    <a:pt x="6953" y="3974"/>
                    <a:pt x="6904" y="4052"/>
                  </a:cubicBezTo>
                  <a:cubicBezTo>
                    <a:pt x="6855" y="4131"/>
                    <a:pt x="6561" y="4941"/>
                    <a:pt x="6498" y="5104"/>
                  </a:cubicBezTo>
                  <a:cubicBezTo>
                    <a:pt x="6435" y="5266"/>
                    <a:pt x="6064" y="6286"/>
                    <a:pt x="5995" y="6431"/>
                  </a:cubicBezTo>
                  <a:cubicBezTo>
                    <a:pt x="5927" y="6577"/>
                    <a:pt x="5619" y="7487"/>
                    <a:pt x="5550" y="7632"/>
                  </a:cubicBezTo>
                  <a:cubicBezTo>
                    <a:pt x="5481" y="7779"/>
                    <a:pt x="5078" y="8914"/>
                    <a:pt x="5003" y="9076"/>
                  </a:cubicBezTo>
                  <a:cubicBezTo>
                    <a:pt x="4953" y="9183"/>
                    <a:pt x="4679" y="9730"/>
                    <a:pt x="4467" y="10140"/>
                  </a:cubicBezTo>
                  <a:cubicBezTo>
                    <a:pt x="4467" y="10140"/>
                    <a:pt x="7084" y="3527"/>
                    <a:pt x="7084" y="3527"/>
                  </a:cubicBezTo>
                  <a:close/>
                  <a:moveTo>
                    <a:pt x="7514" y="2443"/>
                  </a:moveTo>
                  <a:lnTo>
                    <a:pt x="7511" y="2527"/>
                  </a:lnTo>
                  <a:lnTo>
                    <a:pt x="7473" y="2545"/>
                  </a:lnTo>
                  <a:cubicBezTo>
                    <a:pt x="7473" y="2545"/>
                    <a:pt x="7514" y="2443"/>
                    <a:pt x="7514" y="2443"/>
                  </a:cubicBezTo>
                  <a:close/>
                  <a:moveTo>
                    <a:pt x="7828" y="4673"/>
                  </a:moveTo>
                  <a:lnTo>
                    <a:pt x="7833" y="4535"/>
                  </a:lnTo>
                  <a:lnTo>
                    <a:pt x="7834" y="4596"/>
                  </a:lnTo>
                  <a:lnTo>
                    <a:pt x="7828" y="4673"/>
                  </a:lnTo>
                  <a:moveTo>
                    <a:pt x="7427" y="2666"/>
                  </a:moveTo>
                  <a:lnTo>
                    <a:pt x="7510" y="2585"/>
                  </a:lnTo>
                  <a:lnTo>
                    <a:pt x="7505" y="2715"/>
                  </a:lnTo>
                  <a:lnTo>
                    <a:pt x="7427" y="2666"/>
                  </a:lnTo>
                  <a:moveTo>
                    <a:pt x="6899" y="18719"/>
                  </a:moveTo>
                  <a:lnTo>
                    <a:pt x="6921" y="18649"/>
                  </a:lnTo>
                  <a:cubicBezTo>
                    <a:pt x="6933" y="18609"/>
                    <a:pt x="6954" y="18534"/>
                    <a:pt x="6979" y="18450"/>
                  </a:cubicBezTo>
                  <a:cubicBezTo>
                    <a:pt x="6976" y="18533"/>
                    <a:pt x="6972" y="18630"/>
                    <a:pt x="6970" y="18718"/>
                  </a:cubicBezTo>
                  <a:lnTo>
                    <a:pt x="6899" y="18719"/>
                  </a:lnTo>
                  <a:moveTo>
                    <a:pt x="6379" y="18782"/>
                  </a:moveTo>
                  <a:cubicBezTo>
                    <a:pt x="6310" y="18820"/>
                    <a:pt x="6248" y="18876"/>
                    <a:pt x="6241" y="18949"/>
                  </a:cubicBezTo>
                  <a:lnTo>
                    <a:pt x="6087" y="19002"/>
                  </a:lnTo>
                  <a:lnTo>
                    <a:pt x="5911" y="19174"/>
                  </a:lnTo>
                  <a:lnTo>
                    <a:pt x="5984" y="18719"/>
                  </a:lnTo>
                  <a:cubicBezTo>
                    <a:pt x="6079" y="18734"/>
                    <a:pt x="6182" y="18743"/>
                    <a:pt x="6259" y="18748"/>
                  </a:cubicBezTo>
                  <a:lnTo>
                    <a:pt x="6437" y="18766"/>
                  </a:lnTo>
                  <a:lnTo>
                    <a:pt x="6402" y="18783"/>
                  </a:lnTo>
                  <a:cubicBezTo>
                    <a:pt x="6402" y="18783"/>
                    <a:pt x="6379" y="18782"/>
                    <a:pt x="6379" y="18782"/>
                  </a:cubicBezTo>
                  <a:close/>
                  <a:moveTo>
                    <a:pt x="7633" y="17192"/>
                  </a:moveTo>
                  <a:cubicBezTo>
                    <a:pt x="7646" y="17297"/>
                    <a:pt x="7663" y="17322"/>
                    <a:pt x="7663" y="17322"/>
                  </a:cubicBezTo>
                  <a:lnTo>
                    <a:pt x="7873" y="17330"/>
                  </a:lnTo>
                  <a:lnTo>
                    <a:pt x="8148" y="17351"/>
                  </a:lnTo>
                  <a:lnTo>
                    <a:pt x="8165" y="17364"/>
                  </a:lnTo>
                  <a:cubicBezTo>
                    <a:pt x="7982" y="17366"/>
                    <a:pt x="7879" y="17367"/>
                    <a:pt x="7879" y="17367"/>
                  </a:cubicBezTo>
                  <a:lnTo>
                    <a:pt x="7860" y="17409"/>
                  </a:lnTo>
                  <a:cubicBezTo>
                    <a:pt x="7859" y="17418"/>
                    <a:pt x="7632" y="17406"/>
                    <a:pt x="7490" y="17399"/>
                  </a:cubicBezTo>
                  <a:lnTo>
                    <a:pt x="7525" y="17232"/>
                  </a:lnTo>
                  <a:cubicBezTo>
                    <a:pt x="7533" y="17185"/>
                    <a:pt x="7521" y="16807"/>
                    <a:pt x="7488" y="16396"/>
                  </a:cubicBezTo>
                  <a:cubicBezTo>
                    <a:pt x="7483" y="16335"/>
                    <a:pt x="7475" y="16260"/>
                    <a:pt x="7467" y="16174"/>
                  </a:cubicBezTo>
                  <a:lnTo>
                    <a:pt x="7543" y="13736"/>
                  </a:lnTo>
                  <a:cubicBezTo>
                    <a:pt x="7541" y="14145"/>
                    <a:pt x="7538" y="14586"/>
                    <a:pt x="7531" y="14642"/>
                  </a:cubicBezTo>
                  <a:cubicBezTo>
                    <a:pt x="7515" y="14746"/>
                    <a:pt x="7540" y="15822"/>
                    <a:pt x="7526" y="15880"/>
                  </a:cubicBezTo>
                  <a:cubicBezTo>
                    <a:pt x="7513" y="15938"/>
                    <a:pt x="7540" y="16388"/>
                    <a:pt x="7536" y="16501"/>
                  </a:cubicBezTo>
                  <a:cubicBezTo>
                    <a:pt x="7533" y="16614"/>
                    <a:pt x="7618" y="17086"/>
                    <a:pt x="7633" y="17192"/>
                  </a:cubicBezTo>
                  <a:moveTo>
                    <a:pt x="7693" y="10286"/>
                  </a:moveTo>
                  <a:cubicBezTo>
                    <a:pt x="7690" y="10568"/>
                    <a:pt x="7682" y="11440"/>
                    <a:pt x="7653" y="11599"/>
                  </a:cubicBezTo>
                  <a:cubicBezTo>
                    <a:pt x="7636" y="11698"/>
                    <a:pt x="7604" y="12183"/>
                    <a:pt x="7581" y="12558"/>
                  </a:cubicBezTo>
                  <a:lnTo>
                    <a:pt x="7722" y="8038"/>
                  </a:lnTo>
                  <a:cubicBezTo>
                    <a:pt x="7718" y="8445"/>
                    <a:pt x="7712" y="8806"/>
                    <a:pt x="7708" y="8880"/>
                  </a:cubicBezTo>
                  <a:cubicBezTo>
                    <a:pt x="7696" y="9061"/>
                    <a:pt x="7696" y="10006"/>
                    <a:pt x="7693" y="10286"/>
                  </a:cubicBezTo>
                  <a:moveTo>
                    <a:pt x="21506" y="21182"/>
                  </a:moveTo>
                  <a:lnTo>
                    <a:pt x="21194" y="21068"/>
                  </a:lnTo>
                  <a:lnTo>
                    <a:pt x="21121" y="20991"/>
                  </a:lnTo>
                  <a:cubicBezTo>
                    <a:pt x="21134" y="20928"/>
                    <a:pt x="21365" y="19849"/>
                    <a:pt x="21309" y="19579"/>
                  </a:cubicBezTo>
                  <a:cubicBezTo>
                    <a:pt x="21253" y="19309"/>
                    <a:pt x="21137" y="19287"/>
                    <a:pt x="20993" y="19272"/>
                  </a:cubicBezTo>
                  <a:cubicBezTo>
                    <a:pt x="20866" y="19259"/>
                    <a:pt x="20154" y="19208"/>
                    <a:pt x="19963" y="19195"/>
                  </a:cubicBezTo>
                  <a:lnTo>
                    <a:pt x="19945" y="19166"/>
                  </a:lnTo>
                  <a:lnTo>
                    <a:pt x="19956" y="19130"/>
                  </a:lnTo>
                  <a:lnTo>
                    <a:pt x="19967" y="18949"/>
                  </a:lnTo>
                  <a:lnTo>
                    <a:pt x="19883" y="18860"/>
                  </a:lnTo>
                  <a:lnTo>
                    <a:pt x="19758" y="18710"/>
                  </a:lnTo>
                  <a:lnTo>
                    <a:pt x="19670" y="18576"/>
                  </a:lnTo>
                  <a:lnTo>
                    <a:pt x="19593" y="18448"/>
                  </a:lnTo>
                  <a:lnTo>
                    <a:pt x="19506" y="18388"/>
                  </a:lnTo>
                  <a:lnTo>
                    <a:pt x="19454" y="18373"/>
                  </a:lnTo>
                  <a:lnTo>
                    <a:pt x="19173" y="17918"/>
                  </a:lnTo>
                  <a:lnTo>
                    <a:pt x="19145" y="17872"/>
                  </a:lnTo>
                  <a:lnTo>
                    <a:pt x="8137" y="45"/>
                  </a:lnTo>
                  <a:lnTo>
                    <a:pt x="8144" y="0"/>
                  </a:lnTo>
                  <a:lnTo>
                    <a:pt x="7591" y="138"/>
                  </a:lnTo>
                  <a:lnTo>
                    <a:pt x="7517" y="2342"/>
                  </a:lnTo>
                  <a:lnTo>
                    <a:pt x="7428" y="2570"/>
                  </a:lnTo>
                  <a:lnTo>
                    <a:pt x="7343" y="2662"/>
                  </a:lnTo>
                  <a:lnTo>
                    <a:pt x="7362" y="2734"/>
                  </a:lnTo>
                  <a:lnTo>
                    <a:pt x="7305" y="2881"/>
                  </a:lnTo>
                  <a:lnTo>
                    <a:pt x="7232" y="2883"/>
                  </a:lnTo>
                  <a:lnTo>
                    <a:pt x="7205" y="3004"/>
                  </a:lnTo>
                  <a:lnTo>
                    <a:pt x="7224" y="3012"/>
                  </a:lnTo>
                  <a:lnTo>
                    <a:pt x="7145" y="3227"/>
                  </a:lnTo>
                  <a:lnTo>
                    <a:pt x="7093" y="3241"/>
                  </a:lnTo>
                  <a:lnTo>
                    <a:pt x="7027" y="3295"/>
                  </a:lnTo>
                  <a:lnTo>
                    <a:pt x="7008" y="3357"/>
                  </a:lnTo>
                  <a:lnTo>
                    <a:pt x="7011" y="3416"/>
                  </a:lnTo>
                  <a:lnTo>
                    <a:pt x="7052" y="3467"/>
                  </a:lnTo>
                  <a:lnTo>
                    <a:pt x="7063" y="3491"/>
                  </a:lnTo>
                  <a:lnTo>
                    <a:pt x="4312" y="10442"/>
                  </a:lnTo>
                  <a:cubicBezTo>
                    <a:pt x="4275" y="10513"/>
                    <a:pt x="4248" y="10566"/>
                    <a:pt x="4232" y="10593"/>
                  </a:cubicBezTo>
                  <a:cubicBezTo>
                    <a:pt x="4139" y="10754"/>
                    <a:pt x="3499" y="12004"/>
                    <a:pt x="3393" y="12191"/>
                  </a:cubicBezTo>
                  <a:cubicBezTo>
                    <a:pt x="3289" y="12378"/>
                    <a:pt x="2647" y="13519"/>
                    <a:pt x="2585" y="13610"/>
                  </a:cubicBezTo>
                  <a:cubicBezTo>
                    <a:pt x="2524" y="13701"/>
                    <a:pt x="2363" y="14165"/>
                    <a:pt x="2326" y="14273"/>
                  </a:cubicBezTo>
                  <a:cubicBezTo>
                    <a:pt x="2287" y="14381"/>
                    <a:pt x="1781" y="15625"/>
                    <a:pt x="1691" y="15879"/>
                  </a:cubicBezTo>
                  <a:cubicBezTo>
                    <a:pt x="1602" y="16134"/>
                    <a:pt x="1342" y="16983"/>
                    <a:pt x="1290" y="17149"/>
                  </a:cubicBezTo>
                  <a:cubicBezTo>
                    <a:pt x="1238" y="17316"/>
                    <a:pt x="1019" y="17796"/>
                    <a:pt x="1019" y="17796"/>
                  </a:cubicBezTo>
                  <a:cubicBezTo>
                    <a:pt x="1006" y="17829"/>
                    <a:pt x="849" y="18032"/>
                    <a:pt x="834" y="18112"/>
                  </a:cubicBezTo>
                  <a:cubicBezTo>
                    <a:pt x="820" y="18192"/>
                    <a:pt x="807" y="18241"/>
                    <a:pt x="807" y="18241"/>
                  </a:cubicBezTo>
                  <a:lnTo>
                    <a:pt x="829" y="18263"/>
                  </a:lnTo>
                  <a:cubicBezTo>
                    <a:pt x="899" y="18256"/>
                    <a:pt x="1968" y="18268"/>
                    <a:pt x="2416" y="18321"/>
                  </a:cubicBezTo>
                  <a:cubicBezTo>
                    <a:pt x="2864" y="18374"/>
                    <a:pt x="3582" y="18420"/>
                    <a:pt x="3714" y="18435"/>
                  </a:cubicBezTo>
                  <a:cubicBezTo>
                    <a:pt x="3850" y="18450"/>
                    <a:pt x="3857" y="18421"/>
                    <a:pt x="3850" y="18450"/>
                  </a:cubicBezTo>
                  <a:lnTo>
                    <a:pt x="3842" y="18505"/>
                  </a:lnTo>
                  <a:lnTo>
                    <a:pt x="4051" y="18545"/>
                  </a:lnTo>
                  <a:cubicBezTo>
                    <a:pt x="4099" y="18549"/>
                    <a:pt x="4615" y="18605"/>
                    <a:pt x="5005" y="18629"/>
                  </a:cubicBezTo>
                  <a:lnTo>
                    <a:pt x="1836" y="18598"/>
                  </a:lnTo>
                  <a:cubicBezTo>
                    <a:pt x="1758" y="18530"/>
                    <a:pt x="1668" y="18473"/>
                    <a:pt x="1568" y="18449"/>
                  </a:cubicBezTo>
                  <a:lnTo>
                    <a:pt x="1564" y="18448"/>
                  </a:lnTo>
                  <a:cubicBezTo>
                    <a:pt x="1525" y="18438"/>
                    <a:pt x="1013" y="18329"/>
                    <a:pt x="431" y="18261"/>
                  </a:cubicBezTo>
                  <a:cubicBezTo>
                    <a:pt x="257" y="18240"/>
                    <a:pt x="139" y="18260"/>
                    <a:pt x="84" y="18319"/>
                  </a:cubicBezTo>
                  <a:cubicBezTo>
                    <a:pt x="-20" y="18428"/>
                    <a:pt x="145" y="18630"/>
                    <a:pt x="151" y="18639"/>
                  </a:cubicBezTo>
                  <a:lnTo>
                    <a:pt x="671" y="19329"/>
                  </a:lnTo>
                  <a:cubicBezTo>
                    <a:pt x="487" y="19324"/>
                    <a:pt x="324" y="19318"/>
                    <a:pt x="239" y="19318"/>
                  </a:cubicBezTo>
                  <a:lnTo>
                    <a:pt x="433" y="19333"/>
                  </a:lnTo>
                  <a:cubicBezTo>
                    <a:pt x="282" y="19329"/>
                    <a:pt x="178" y="19329"/>
                    <a:pt x="178" y="19331"/>
                  </a:cubicBezTo>
                  <a:lnTo>
                    <a:pt x="137" y="19473"/>
                  </a:lnTo>
                  <a:lnTo>
                    <a:pt x="2" y="19514"/>
                  </a:lnTo>
                  <a:lnTo>
                    <a:pt x="0" y="19589"/>
                  </a:lnTo>
                  <a:lnTo>
                    <a:pt x="70" y="19610"/>
                  </a:lnTo>
                  <a:cubicBezTo>
                    <a:pt x="70" y="19610"/>
                    <a:pt x="1645" y="21190"/>
                    <a:pt x="1999" y="21473"/>
                  </a:cubicBezTo>
                  <a:lnTo>
                    <a:pt x="2184" y="21525"/>
                  </a:lnTo>
                  <a:lnTo>
                    <a:pt x="2371" y="21515"/>
                  </a:lnTo>
                  <a:lnTo>
                    <a:pt x="2704" y="21521"/>
                  </a:lnTo>
                  <a:cubicBezTo>
                    <a:pt x="2773" y="21530"/>
                    <a:pt x="3054" y="21539"/>
                    <a:pt x="3205" y="21542"/>
                  </a:cubicBezTo>
                  <a:cubicBezTo>
                    <a:pt x="3357" y="21543"/>
                    <a:pt x="3848" y="21560"/>
                    <a:pt x="4040" y="21560"/>
                  </a:cubicBezTo>
                  <a:cubicBezTo>
                    <a:pt x="4233" y="21557"/>
                    <a:pt x="4636" y="21564"/>
                    <a:pt x="4788" y="21563"/>
                  </a:cubicBezTo>
                  <a:cubicBezTo>
                    <a:pt x="4938" y="21561"/>
                    <a:pt x="5051" y="21571"/>
                    <a:pt x="5203" y="21569"/>
                  </a:cubicBezTo>
                  <a:cubicBezTo>
                    <a:pt x="5354" y="21568"/>
                    <a:pt x="5540" y="21566"/>
                    <a:pt x="5769" y="21575"/>
                  </a:cubicBezTo>
                  <a:cubicBezTo>
                    <a:pt x="5995" y="21582"/>
                    <a:pt x="6130" y="21588"/>
                    <a:pt x="6393" y="21584"/>
                  </a:cubicBezTo>
                  <a:cubicBezTo>
                    <a:pt x="6657" y="21580"/>
                    <a:pt x="7007" y="21573"/>
                    <a:pt x="7311" y="21574"/>
                  </a:cubicBezTo>
                  <a:cubicBezTo>
                    <a:pt x="7614" y="21575"/>
                    <a:pt x="7965" y="21584"/>
                    <a:pt x="8174" y="21587"/>
                  </a:cubicBezTo>
                  <a:cubicBezTo>
                    <a:pt x="8386" y="21590"/>
                    <a:pt x="8473" y="21579"/>
                    <a:pt x="8736" y="21571"/>
                  </a:cubicBezTo>
                  <a:cubicBezTo>
                    <a:pt x="8999" y="21563"/>
                    <a:pt x="9432" y="21548"/>
                    <a:pt x="9608" y="21554"/>
                  </a:cubicBezTo>
                  <a:cubicBezTo>
                    <a:pt x="9783" y="21563"/>
                    <a:pt x="9974" y="21574"/>
                    <a:pt x="10267" y="21587"/>
                  </a:cubicBezTo>
                  <a:cubicBezTo>
                    <a:pt x="10557" y="21600"/>
                    <a:pt x="10839" y="21579"/>
                    <a:pt x="11084" y="21583"/>
                  </a:cubicBezTo>
                  <a:cubicBezTo>
                    <a:pt x="11329" y="21587"/>
                    <a:pt x="11645" y="21558"/>
                    <a:pt x="11781" y="21556"/>
                  </a:cubicBezTo>
                  <a:cubicBezTo>
                    <a:pt x="11915" y="21554"/>
                    <a:pt x="12024" y="21564"/>
                    <a:pt x="12312" y="21569"/>
                  </a:cubicBezTo>
                  <a:cubicBezTo>
                    <a:pt x="12596" y="21574"/>
                    <a:pt x="12978" y="21545"/>
                    <a:pt x="13124" y="21548"/>
                  </a:cubicBezTo>
                  <a:cubicBezTo>
                    <a:pt x="13270" y="21551"/>
                    <a:pt x="13509" y="21550"/>
                    <a:pt x="13730" y="21549"/>
                  </a:cubicBezTo>
                  <a:cubicBezTo>
                    <a:pt x="13952" y="21549"/>
                    <a:pt x="14105" y="21535"/>
                    <a:pt x="14315" y="21530"/>
                  </a:cubicBezTo>
                  <a:cubicBezTo>
                    <a:pt x="14525" y="21524"/>
                    <a:pt x="14884" y="21501"/>
                    <a:pt x="14976" y="21506"/>
                  </a:cubicBezTo>
                  <a:cubicBezTo>
                    <a:pt x="15069" y="21512"/>
                    <a:pt x="15387" y="21491"/>
                    <a:pt x="15573" y="21499"/>
                  </a:cubicBezTo>
                  <a:cubicBezTo>
                    <a:pt x="15759" y="21506"/>
                    <a:pt x="16226" y="21517"/>
                    <a:pt x="16390" y="21515"/>
                  </a:cubicBezTo>
                  <a:cubicBezTo>
                    <a:pt x="16554" y="21514"/>
                    <a:pt x="16904" y="21520"/>
                    <a:pt x="17185" y="21504"/>
                  </a:cubicBezTo>
                  <a:cubicBezTo>
                    <a:pt x="17466" y="21487"/>
                    <a:pt x="17735" y="21441"/>
                    <a:pt x="17917" y="21435"/>
                  </a:cubicBezTo>
                  <a:cubicBezTo>
                    <a:pt x="18098" y="21430"/>
                    <a:pt x="18345" y="21400"/>
                    <a:pt x="18520" y="21390"/>
                  </a:cubicBezTo>
                  <a:cubicBezTo>
                    <a:pt x="18695" y="21381"/>
                    <a:pt x="18977" y="21348"/>
                    <a:pt x="19205" y="21343"/>
                  </a:cubicBezTo>
                  <a:cubicBezTo>
                    <a:pt x="19432" y="21338"/>
                    <a:pt x="19544" y="21323"/>
                    <a:pt x="19872" y="21312"/>
                  </a:cubicBezTo>
                  <a:cubicBezTo>
                    <a:pt x="20199" y="21300"/>
                    <a:pt x="20415" y="21303"/>
                    <a:pt x="20468" y="21292"/>
                  </a:cubicBezTo>
                  <a:lnTo>
                    <a:pt x="20661" y="21265"/>
                  </a:lnTo>
                  <a:lnTo>
                    <a:pt x="21095" y="21247"/>
                  </a:lnTo>
                  <a:cubicBezTo>
                    <a:pt x="21187" y="21244"/>
                    <a:pt x="21376" y="21235"/>
                    <a:pt x="21475" y="21236"/>
                  </a:cubicBezTo>
                  <a:cubicBezTo>
                    <a:pt x="21574" y="21238"/>
                    <a:pt x="21580" y="21208"/>
                    <a:pt x="21506" y="21182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Layout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62560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 of Chapter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853987" y="5206942"/>
            <a:ext cx="2323901" cy="530217"/>
          </a:xfrm>
        </p:spPr>
        <p:txBody>
          <a:bodyPr vert="horz" lIns="9144" tIns="0" rIns="0" bIns="0" rtlCol="0">
            <a:noAutofit/>
          </a:bodyPr>
          <a:lstStyle>
            <a:lvl1pPr algn="ctr">
              <a:spcBef>
                <a:spcPts val="600"/>
              </a:spcBef>
              <a:defRPr lang="en-US" sz="1600" b="0" spc="0" dirty="0" smtClean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600" spc="0" dirty="0" smtClean="0">
                <a:solidFill>
                  <a:schemeClr val="bg1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Optional Sub title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8295640" y="5206942"/>
            <a:ext cx="2321226" cy="530217"/>
          </a:xfrm>
        </p:spPr>
        <p:txBody>
          <a:bodyPr vert="horz" lIns="9144" tIns="0" rIns="0" bIns="0" rtlCol="0">
            <a:noAutofit/>
          </a:bodyPr>
          <a:lstStyle>
            <a:lvl1pPr algn="ctr">
              <a:spcBef>
                <a:spcPts val="600"/>
              </a:spcBef>
              <a:defRPr lang="en-US" sz="1600" b="0" spc="0" dirty="0" smtClean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600" spc="0" dirty="0" smtClean="0">
                <a:solidFill>
                  <a:schemeClr val="bg1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Optional Sub title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302876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 of Chapter</a:t>
            </a:r>
            <a:endParaRPr lang="en-US" dirty="0"/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743192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 of Chapter</a:t>
            </a:r>
            <a:endParaRPr lang="en-US" dirty="0"/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307041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4747357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8187673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413587" y="5206942"/>
            <a:ext cx="2324068" cy="530217"/>
          </a:xfrm>
        </p:spPr>
        <p:txBody>
          <a:bodyPr lIns="9144"/>
          <a:lstStyle>
            <a:lvl1pPr algn="ctr">
              <a:spcBef>
                <a:spcPts val="600"/>
              </a:spcBef>
              <a:defRPr sz="1600" b="0" spc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600" spc="0">
                <a:solidFill>
                  <a:schemeClr val="bg1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Optional Sub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Salesforce Sans"/>
              <a:cs typeface="VAG Rounded Std Ligh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7160" y="267368"/>
            <a:ext cx="184666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Chapter Divider</a:t>
            </a:r>
            <a:endParaRPr lang="en-US" dirty="0"/>
          </a:p>
        </p:txBody>
      </p:sp>
      <p:pic>
        <p:nvPicPr>
          <p:cNvPr id="20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4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86913" y="1668253"/>
            <a:ext cx="3889376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Name of Speaker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93009" y="3119803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Title of Speaker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78352" y="4011168"/>
            <a:ext cx="3706498" cy="283731"/>
          </a:xfr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Email and Twitter</a:t>
            </a:r>
            <a:endParaRPr lang="en-US" baseline="0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" y="625"/>
            <a:ext cx="12189772" cy="6856747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-1" y="-4859"/>
            <a:ext cx="11025649" cy="2449577"/>
          </a:xfrm>
          <a:prstGeom prst="rect">
            <a:avLst/>
          </a:prstGeom>
          <a:gradFill flip="none" rotWithShape="1">
            <a:gsLst>
              <a:gs pos="59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“Quote content”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Heading Should Read: Challenge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Heading Should Read: Solution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to placeholder, click on icon or paste image into this window to add picture.  </a:t>
            </a:r>
            <a:br>
              <a:rPr lang="en-US" noProof="0" dirty="0" smtClean="0"/>
            </a:br>
            <a:r>
              <a:rPr lang="en-US" noProof="0" dirty="0" smtClean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 smtClean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2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</a:t>
            </a:r>
            <a:r>
              <a:rPr lang="en-US" noProof="0" smtClean="0"/>
              <a:t>to placeholder, click on icon or paste image into this window </a:t>
            </a:r>
            <a:r>
              <a:rPr lang="en-US" noProof="0" dirty="0" smtClean="0"/>
              <a:t>to add picture</a:t>
            </a:r>
            <a:r>
              <a:rPr lang="en-US" noProof="0" smtClean="0"/>
              <a:t>.  </a:t>
            </a:r>
            <a:br>
              <a:rPr lang="en-US" noProof="0" smtClean="0"/>
            </a:br>
            <a:r>
              <a:rPr lang="en-US" noProof="0" dirty="0" smtClean="0"/>
              <a:t>Send to back after you choose image.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9789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1"/>
            <a:ext cx="12197969" cy="978962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Text: Product Name Use Cases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Text: Business Results</a:t>
            </a:r>
            <a:endParaRPr lang="en-US" dirty="0"/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 smtClean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 smtClean="0"/>
              <a:t>Features or Sub Cloud Products </a:t>
            </a:r>
            <a:endParaRPr lang="en-US" dirty="0"/>
          </a:p>
        </p:txBody>
      </p:sp>
      <p:pic>
        <p:nvPicPr>
          <p:cNvPr id="15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9"/>
            <a:ext cx="12192000" cy="6858000"/>
          </a:xfrm>
          <a:prstGeom prst="rect">
            <a:avLst/>
          </a:prstGeom>
        </p:spPr>
      </p:pic>
      <p:sp>
        <p:nvSpPr>
          <p:cNvPr id="58" name="Freeform 57"/>
          <p:cNvSpPr/>
          <p:nvPr userDrawn="1"/>
        </p:nvSpPr>
        <p:spPr>
          <a:xfrm rot="659295" flipH="1">
            <a:off x="1980070" y="4171502"/>
            <a:ext cx="10007570" cy="3681933"/>
          </a:xfrm>
          <a:custGeom>
            <a:avLst/>
            <a:gdLst>
              <a:gd name="connsiteX0" fmla="*/ 58325 w 10007570"/>
              <a:gd name="connsiteY0" fmla="*/ 0 h 3681933"/>
              <a:gd name="connsiteX1" fmla="*/ 0 w 10007570"/>
              <a:gd name="connsiteY1" fmla="*/ 300385 h 3681933"/>
              <a:gd name="connsiteX2" fmla="*/ 983980 w 10007570"/>
              <a:gd name="connsiteY2" fmla="*/ 522264 h 3681933"/>
              <a:gd name="connsiteX3" fmla="*/ 2441829 w 10007570"/>
              <a:gd name="connsiteY3" fmla="*/ 868160 h 3681933"/>
              <a:gd name="connsiteX4" fmla="*/ 3894102 w 10007570"/>
              <a:gd name="connsiteY4" fmla="*/ 1232530 h 3681933"/>
              <a:gd name="connsiteX5" fmla="*/ 4610485 w 10007570"/>
              <a:gd name="connsiteY5" fmla="*/ 1424738 h 3681933"/>
              <a:gd name="connsiteX6" fmla="*/ 5312928 w 10007570"/>
              <a:gd name="connsiteY6" fmla="*/ 1640923 h 3681933"/>
              <a:gd name="connsiteX7" fmla="*/ 6654632 w 10007570"/>
              <a:gd name="connsiteY7" fmla="*/ 2169201 h 3681933"/>
              <a:gd name="connsiteX8" fmla="*/ 7834665 w 10007570"/>
              <a:gd name="connsiteY8" fmla="*/ 2863744 h 3681933"/>
              <a:gd name="connsiteX9" fmla="*/ 8298316 w 10007570"/>
              <a:gd name="connsiteY9" fmla="*/ 3285501 h 3681933"/>
              <a:gd name="connsiteX10" fmla="*/ 8359587 w 10007570"/>
              <a:gd name="connsiteY10" fmla="*/ 3361948 h 3681933"/>
              <a:gd name="connsiteX11" fmla="*/ 10007570 w 10007570"/>
              <a:gd name="connsiteY11" fmla="*/ 3681933 h 3681933"/>
              <a:gd name="connsiteX12" fmla="*/ 9889526 w 10007570"/>
              <a:gd name="connsiteY12" fmla="*/ 3457419 h 3681933"/>
              <a:gd name="connsiteX13" fmla="*/ 9704132 w 10007570"/>
              <a:gd name="connsiteY13" fmla="*/ 3190380 h 3681933"/>
              <a:gd name="connsiteX14" fmla="*/ 8424682 w 10007570"/>
              <a:gd name="connsiteY14" fmla="*/ 2155837 h 3681933"/>
              <a:gd name="connsiteX15" fmla="*/ 6987271 w 10007570"/>
              <a:gd name="connsiteY15" fmla="*/ 1532830 h 3681933"/>
              <a:gd name="connsiteX16" fmla="*/ 5511768 w 10007570"/>
              <a:gd name="connsiteY16" fmla="*/ 1105964 h 3681933"/>
              <a:gd name="connsiteX17" fmla="*/ 4768443 w 10007570"/>
              <a:gd name="connsiteY17" fmla="*/ 936553 h 3681933"/>
              <a:gd name="connsiteX18" fmla="*/ 4025114 w 10007570"/>
              <a:gd name="connsiteY18" fmla="*/ 786796 h 3681933"/>
              <a:gd name="connsiteX19" fmla="*/ 2547753 w 10007570"/>
              <a:gd name="connsiteY19" fmla="*/ 498287 h 3681933"/>
              <a:gd name="connsiteX20" fmla="*/ 1073177 w 10007570"/>
              <a:gd name="connsiteY20" fmla="*/ 205455 h 368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7570" h="3681933">
                <a:moveTo>
                  <a:pt x="58325" y="0"/>
                </a:moveTo>
                <a:lnTo>
                  <a:pt x="0" y="300385"/>
                </a:lnTo>
                <a:lnTo>
                  <a:pt x="983980" y="522264"/>
                </a:lnTo>
                <a:lnTo>
                  <a:pt x="2441829" y="868160"/>
                </a:lnTo>
                <a:lnTo>
                  <a:pt x="3894102" y="1232530"/>
                </a:lnTo>
                <a:cubicBezTo>
                  <a:pt x="4137544" y="1293848"/>
                  <a:pt x="4374477" y="1357131"/>
                  <a:pt x="4610485" y="1424738"/>
                </a:cubicBezTo>
                <a:cubicBezTo>
                  <a:pt x="4847421" y="1491558"/>
                  <a:pt x="5081566" y="1563490"/>
                  <a:pt x="5312928" y="1640923"/>
                </a:cubicBezTo>
                <a:cubicBezTo>
                  <a:pt x="5774720" y="1794218"/>
                  <a:pt x="6227220" y="1967951"/>
                  <a:pt x="6654632" y="2169201"/>
                </a:cubicBezTo>
                <a:cubicBezTo>
                  <a:pt x="7082047" y="2369270"/>
                  <a:pt x="7487159" y="2599606"/>
                  <a:pt x="7834665" y="2863744"/>
                </a:cubicBezTo>
                <a:cubicBezTo>
                  <a:pt x="8007490" y="2995421"/>
                  <a:pt x="8163587" y="3138104"/>
                  <a:pt x="8298316" y="3285501"/>
                </a:cubicBezTo>
                <a:lnTo>
                  <a:pt x="8359587" y="3361948"/>
                </a:lnTo>
                <a:lnTo>
                  <a:pt x="10007570" y="3681933"/>
                </a:lnTo>
                <a:lnTo>
                  <a:pt x="9889526" y="3457419"/>
                </a:lnTo>
                <a:cubicBezTo>
                  <a:pt x="9832791" y="3364108"/>
                  <a:pt x="9770683" y="3274840"/>
                  <a:pt x="9704132" y="3190380"/>
                </a:cubicBezTo>
                <a:cubicBezTo>
                  <a:pt x="9343619" y="2738750"/>
                  <a:pt x="8891118" y="2412113"/>
                  <a:pt x="8424682" y="2155837"/>
                </a:cubicBezTo>
                <a:cubicBezTo>
                  <a:pt x="7959173" y="1897200"/>
                  <a:pt x="7474153" y="1701848"/>
                  <a:pt x="6987271" y="1532830"/>
                </a:cubicBezTo>
                <a:cubicBezTo>
                  <a:pt x="6499465" y="1365386"/>
                  <a:pt x="6006081" y="1227813"/>
                  <a:pt x="5511768" y="1105964"/>
                </a:cubicBezTo>
                <a:cubicBezTo>
                  <a:pt x="5263684" y="1046217"/>
                  <a:pt x="5015596" y="990009"/>
                  <a:pt x="4768443" y="936553"/>
                </a:cubicBezTo>
                <a:cubicBezTo>
                  <a:pt x="4519425" y="883097"/>
                  <a:pt x="4269481" y="835928"/>
                  <a:pt x="4025114" y="786796"/>
                </a:cubicBezTo>
                <a:lnTo>
                  <a:pt x="2547753" y="498287"/>
                </a:lnTo>
                <a:lnTo>
                  <a:pt x="1073177" y="205455"/>
                </a:lnTo>
                <a:close/>
              </a:path>
            </a:pathLst>
          </a:custGeom>
          <a:solidFill>
            <a:srgbClr val="AB9D68"/>
          </a:solidFill>
          <a:ln w="12700">
            <a:miter lim="400000"/>
          </a:ln>
        </p:spPr>
        <p:txBody>
          <a:bodyPr wrap="square" lIns="19045" tIns="19045" rIns="19045" bIns="19045" anchor="ctr">
            <a:noAutofit/>
          </a:bodyPr>
          <a:lstStyle/>
          <a:p>
            <a:pPr>
              <a:defRPr sz="3000" spc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9" b="12082"/>
          <a:stretch/>
        </p:blipFill>
        <p:spPr>
          <a:xfrm flipH="1">
            <a:off x="496299" y="5395694"/>
            <a:ext cx="565645" cy="146230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011070" y="3854384"/>
            <a:ext cx="1286005" cy="1672924"/>
            <a:chOff x="3603391" y="4566794"/>
            <a:chExt cx="1414605" cy="184021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03391" y="4566794"/>
              <a:ext cx="1252392" cy="173170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/>
            </p:cNvPicPr>
            <p:nvPr/>
          </p:nvPicPr>
          <p:blipFill>
            <a:blip r:embed="rId5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701" y="6030249"/>
              <a:ext cx="1260295" cy="37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6540524" y="3451871"/>
            <a:ext cx="1402311" cy="2115093"/>
            <a:chOff x="6598256" y="4354273"/>
            <a:chExt cx="1413923" cy="2132608"/>
          </a:xfrm>
        </p:grpSpPr>
        <p:pic>
          <p:nvPicPr>
            <p:cNvPr id="28" name="Picture 27"/>
            <p:cNvPicPr>
              <a:picLocks/>
            </p:cNvPicPr>
            <p:nvPr userDrawn="1"/>
          </p:nvPicPr>
          <p:blipFill>
            <a:blip r:embed="rId5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073" y="6110120"/>
              <a:ext cx="1260295" cy="376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56" y="4354273"/>
              <a:ext cx="1413923" cy="198550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4534345" y="3364674"/>
            <a:ext cx="1957502" cy="2375404"/>
            <a:chOff x="7638821" y="4157135"/>
            <a:chExt cx="1953892" cy="2371022"/>
          </a:xfrm>
        </p:grpSpPr>
        <p:pic>
          <p:nvPicPr>
            <p:cNvPr id="29" name="Picture 28"/>
            <p:cNvPicPr>
              <a:picLocks/>
            </p:cNvPicPr>
            <p:nvPr userDrawn="1"/>
          </p:nvPicPr>
          <p:blipFill>
            <a:blip r:embed="rId5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821" y="6151396"/>
              <a:ext cx="1260295" cy="376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289" y="4157135"/>
              <a:ext cx="1634424" cy="219822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3201206" y="3717522"/>
            <a:ext cx="1575324" cy="2604995"/>
            <a:chOff x="3302998" y="3697830"/>
            <a:chExt cx="1300460" cy="2150473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405" y="3697830"/>
              <a:ext cx="1287053" cy="204432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 userDrawn="1"/>
          </p:nvPicPr>
          <p:blipFill>
            <a:blip r:embed="rId5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998" y="5505793"/>
              <a:ext cx="1145723" cy="3425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/>
          <a:stretch/>
        </p:blipFill>
        <p:spPr>
          <a:xfrm flipH="1">
            <a:off x="11303643" y="0"/>
            <a:ext cx="885181" cy="51422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90" y="4148965"/>
            <a:ext cx="1316460" cy="2182635"/>
          </a:xfrm>
          <a:prstGeom prst="rect">
            <a:avLst/>
          </a:prstGeom>
        </p:spPr>
      </p:pic>
      <p:pic>
        <p:nvPicPr>
          <p:cNvPr id="43" name="Content Placeholder 2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47" b="22775"/>
          <a:stretch/>
        </p:blipFill>
        <p:spPr bwMode="auto">
          <a:xfrm>
            <a:off x="1221288" y="6007319"/>
            <a:ext cx="1061390" cy="3242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9" b="12082"/>
          <a:stretch/>
        </p:blipFill>
        <p:spPr>
          <a:xfrm flipH="1">
            <a:off x="0" y="4983759"/>
            <a:ext cx="724989" cy="1874241"/>
          </a:xfrm>
          <a:prstGeom prst="rect">
            <a:avLst/>
          </a:prstGeom>
        </p:spPr>
      </p:pic>
      <p:pic>
        <p:nvPicPr>
          <p:cNvPr id="25" name="Content Placeholder 2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48" r="22368" b="48061"/>
          <a:stretch/>
        </p:blipFill>
        <p:spPr bwMode="auto">
          <a:xfrm>
            <a:off x="10836848" y="4680772"/>
            <a:ext cx="823979" cy="2290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20053"/>
          <a:stretch/>
        </p:blipFill>
        <p:spPr>
          <a:xfrm>
            <a:off x="2765249" y="425851"/>
            <a:ext cx="6658327" cy="1683822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 2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"/>
            <a:ext cx="12202193" cy="6863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4" t="28515" r="8624"/>
          <a:stretch/>
        </p:blipFill>
        <p:spPr>
          <a:xfrm>
            <a:off x="0" y="-21765"/>
            <a:ext cx="5047488" cy="2896075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800653" y="729866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20053"/>
          <a:stretch/>
        </p:blipFill>
        <p:spPr>
          <a:xfrm>
            <a:off x="2765249" y="425851"/>
            <a:ext cx="6658327" cy="1683822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115175" y="2289702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 smtClean="0">
                <a:solidFill>
                  <a:schemeClr val="accent2"/>
                </a:solidFill>
                <a:cs typeface="Salesforce Sans" charset="0"/>
              </a:rPr>
              <a:t> Turn </a:t>
            </a: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 smtClean="0">
                <a:solidFill>
                  <a:schemeClr val="accent2"/>
                </a:solidFill>
                <a:cs typeface="Salesforce Sans" charset="0"/>
              </a:rPr>
              <a:t> Insert </a:t>
            </a: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 smtClean="0">
                <a:solidFill>
                  <a:schemeClr val="accent2"/>
                </a:solidFill>
                <a:cs typeface="Salesforce Sans" charset="0"/>
              </a:rPr>
              <a:t> Do </a:t>
            </a: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 smtClean="0">
                <a:solidFill>
                  <a:schemeClr val="accent2"/>
                </a:solidFill>
                <a:cs typeface="Salesforce Sans" charset="0"/>
              </a:rPr>
              <a:t> Once </a:t>
            </a: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32175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26507"/>
              <a:ext cx="0" cy="12188825"/>
            </a:xfrm>
            <a:prstGeom prst="line">
              <a:avLst/>
            </a:prstGeom>
            <a:ln w="19050" cmpd="sng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9" t="57041" r="61839" b="28890"/>
          <a:stretch/>
        </p:blipFill>
        <p:spPr>
          <a:xfrm>
            <a:off x="0" y="4103772"/>
            <a:ext cx="4250392" cy="2754228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6" t="45688" r="43659" b="28404"/>
          <a:stretch/>
        </p:blipFill>
        <p:spPr>
          <a:xfrm>
            <a:off x="7611036" y="1747633"/>
            <a:ext cx="4577790" cy="5151323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29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1.png"/><Relationship Id="rId34" Type="http://schemas.openxmlformats.org/officeDocument/2006/relationships/image" Target="../media/image2.png"/><Relationship Id="rId3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1428613"/>
          </a:xfrm>
          <a:prstGeom prst="rect">
            <a:avLst/>
          </a:prstGeom>
        </p:spPr>
      </p:pic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29163"/>
            <a:ext cx="11878294" cy="212883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4" r:id="rId2"/>
    <p:sldLayoutId id="2147484080" r:id="rId3"/>
    <p:sldLayoutId id="2147484359" r:id="rId4"/>
    <p:sldLayoutId id="2147484081" r:id="rId5"/>
    <p:sldLayoutId id="2147484334" r:id="rId6"/>
    <p:sldLayoutId id="2147484267" r:id="rId7"/>
    <p:sldLayoutId id="2147484036" r:id="rId8"/>
    <p:sldLayoutId id="2147484004" r:id="rId9"/>
    <p:sldLayoutId id="2147483925" r:id="rId10"/>
    <p:sldLayoutId id="2147484038" r:id="rId11"/>
    <p:sldLayoutId id="2147484037" r:id="rId12"/>
    <p:sldLayoutId id="2147484044" r:id="rId13"/>
    <p:sldLayoutId id="2147484045" r:id="rId14"/>
    <p:sldLayoutId id="2147484041" r:id="rId15"/>
    <p:sldLayoutId id="2147484075" r:id="rId16"/>
    <p:sldLayoutId id="2147484074" r:id="rId17"/>
    <p:sldLayoutId id="2147484350" r:id="rId18"/>
    <p:sldLayoutId id="2147484068" r:id="rId19"/>
    <p:sldLayoutId id="2147484046" r:id="rId20"/>
    <p:sldLayoutId id="2147484338" r:id="rId21"/>
    <p:sldLayoutId id="2147484351" r:id="rId22"/>
    <p:sldLayoutId id="2147484279" r:id="rId23"/>
    <p:sldLayoutId id="2147484356" r:id="rId24"/>
    <p:sldLayoutId id="2147484329" r:id="rId25"/>
    <p:sldLayoutId id="2147484330" r:id="rId26"/>
    <p:sldLayoutId id="2147484331" r:id="rId27"/>
    <p:sldLayoutId id="2147484358" r:id="rId28"/>
    <p:sldLayoutId id="2147484032" r:id="rId29"/>
    <p:sldLayoutId id="2147483991" r:id="rId30"/>
    <p:sldLayoutId id="2147484360" r:id="rId31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1" kern="1200" dirty="0">
          <a:solidFill>
            <a:srgbClr val="3E6E84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000"/>
        </a:spcBef>
        <a:spcAft>
          <a:spcPts val="4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3E6E84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b="1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2" userDrawn="1">
          <p15:clr>
            <a:srgbClr val="F26B43"/>
          </p15:clr>
        </p15:guide>
        <p15:guide id="2" pos="359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78442" y="2674671"/>
            <a:ext cx="7358550" cy="927386"/>
          </a:xfrm>
        </p:spPr>
        <p:txBody>
          <a:bodyPr/>
          <a:lstStyle/>
          <a:p>
            <a:r>
              <a:rPr lang="en-US" dirty="0" smtClean="0"/>
              <a:t>August 15,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28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36700"/>
            <a:ext cx="11045952" cy="990119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1" y="3202037"/>
            <a:ext cx="6807200" cy="738664"/>
          </a:xfrm>
        </p:spPr>
        <p:txBody>
          <a:bodyPr/>
          <a:lstStyle/>
          <a:p>
            <a:r>
              <a:rPr lang="en-US" dirty="0" smtClean="0"/>
              <a:t>Member 1 - Company</a:t>
            </a:r>
          </a:p>
          <a:p>
            <a:r>
              <a:rPr lang="en-US" dirty="0" smtClean="0"/>
              <a:t>Member 2 - Company</a:t>
            </a:r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5854701" y="3240137"/>
            <a:ext cx="500379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400" kern="1200" spc="0" dirty="0" smtClean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49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33" y="334433"/>
            <a:ext cx="11045952" cy="990119"/>
          </a:xfrm>
        </p:spPr>
        <p:txBody>
          <a:bodyPr/>
          <a:lstStyle/>
          <a:p>
            <a:r>
              <a:rPr lang="en-US" dirty="0" smtClean="0"/>
              <a:t>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06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Value Props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1107996"/>
          </a:xfrm>
        </p:spPr>
        <p:txBody>
          <a:bodyPr/>
          <a:lstStyle/>
          <a:p>
            <a:r>
              <a:rPr lang="en-US" dirty="0" smtClean="0"/>
              <a:t>* point 1</a:t>
            </a:r>
          </a:p>
          <a:p>
            <a:r>
              <a:rPr lang="en-US" dirty="0" smtClean="0"/>
              <a:t>* point 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492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PPT Template - 2017 ">
  <a:themeElements>
    <a:clrScheme name="Salesforce PPT Pallet - 2017">
      <a:dk1>
        <a:srgbClr val="1C1C1C"/>
      </a:dk1>
      <a:lt1>
        <a:srgbClr val="FFFFFF"/>
      </a:lt1>
      <a:dk2>
        <a:srgbClr val="3E6E84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88159</TotalTime>
  <Words>27</Words>
  <Application>Microsoft Macintosh PowerPoint</Application>
  <PresentationFormat>Custom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Calibri</vt:lpstr>
      <vt:lpstr>Gill Sans</vt:lpstr>
      <vt:lpstr>ＭＳ Ｐゴシック</vt:lpstr>
      <vt:lpstr>Salesforce Sans</vt:lpstr>
      <vt:lpstr>Salesforce Sans Light</vt:lpstr>
      <vt:lpstr>VAG Rounded Std Light</vt:lpstr>
      <vt:lpstr>Wingdings</vt:lpstr>
      <vt:lpstr>Arial</vt:lpstr>
      <vt:lpstr>Salesforce PPT Template - 2017 </vt:lpstr>
      <vt:lpstr>Use Case Title</vt:lpstr>
      <vt:lpstr>Team</vt:lpstr>
      <vt:lpstr>Architecture Diagram</vt:lpstr>
      <vt:lpstr>Business Value Props</vt:lpstr>
    </vt:vector>
  </TitlesOfParts>
  <Manager>Aaron Rabideau</Manager>
  <Company>Salesforce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Fahad Azeem</cp:lastModifiedBy>
  <cp:revision>4163</cp:revision>
  <cp:lastPrinted>2017-06-30T03:23:39Z</cp:lastPrinted>
  <dcterms:created xsi:type="dcterms:W3CDTF">2014-09-29T18:28:17Z</dcterms:created>
  <dcterms:modified xsi:type="dcterms:W3CDTF">2017-08-20T20:33:09Z</dcterms:modified>
  <cp:category/>
</cp:coreProperties>
</file>